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 b="def" i="def"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 b="def" i="def"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/>
          <p:nvPr>
            <p:ph type="title"/>
          </p:nvPr>
        </p:nvSpPr>
        <p:spPr>
          <a:xfrm>
            <a:off x="4833937" y="2303859"/>
            <a:ext cx="14716126" cy="4643438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/>
          <p:nvPr>
            <p:ph type="body" sz="quarter" idx="1"/>
          </p:nvPr>
        </p:nvSpPr>
        <p:spPr>
          <a:xfrm>
            <a:off x="4833937" y="7072312"/>
            <a:ext cx="14716126" cy="1589485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400"/>
            </a:lvl1pPr>
            <a:lvl2pPr marL="0" indent="228600" algn="ctr">
              <a:spcBef>
                <a:spcPts val="0"/>
              </a:spcBef>
              <a:buSzTx/>
              <a:buNone/>
              <a:defRPr sz="4400"/>
            </a:lvl2pPr>
            <a:lvl3pPr marL="0" indent="457200" algn="ctr">
              <a:spcBef>
                <a:spcPts val="0"/>
              </a:spcBef>
              <a:buSzTx/>
              <a:buNone/>
              <a:defRPr sz="4400"/>
            </a:lvl3pPr>
            <a:lvl4pPr marL="0" indent="685800" algn="ctr">
              <a:spcBef>
                <a:spcPts val="0"/>
              </a:spcBef>
              <a:buSzTx/>
              <a:buNone/>
              <a:defRPr sz="4400"/>
            </a:lvl4pPr>
            <a:lvl5pPr marL="0" indent="914400" algn="ctr">
              <a:spcBef>
                <a:spcPts val="0"/>
              </a:spcBef>
              <a:buSzTx/>
              <a:buNone/>
              <a:defRPr sz="4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/>
          <p:nvPr>
            <p:ph type="body" sz="quarter" idx="13"/>
          </p:nvPr>
        </p:nvSpPr>
        <p:spPr>
          <a:xfrm>
            <a:off x="4833937" y="8947546"/>
            <a:ext cx="14716126" cy="660798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/>
          <p:nvPr>
            <p:ph type="body" sz="quarter" idx="14"/>
          </p:nvPr>
        </p:nvSpPr>
        <p:spPr>
          <a:xfrm>
            <a:off x="4833937" y="6000353"/>
            <a:ext cx="14716126" cy="96520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5200"/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3048000" y="0"/>
            <a:ext cx="18288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sz="half" idx="13"/>
          </p:nvPr>
        </p:nvSpPr>
        <p:spPr>
          <a:xfrm>
            <a:off x="5307210" y="892968"/>
            <a:ext cx="13751720" cy="832247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/>
          <p:nvPr>
            <p:ph type="title"/>
          </p:nvPr>
        </p:nvSpPr>
        <p:spPr>
          <a:xfrm>
            <a:off x="4833937" y="9447609"/>
            <a:ext cx="14716126" cy="2000251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/>
          <p:nvPr>
            <p:ph type="body" sz="quarter" idx="1"/>
          </p:nvPr>
        </p:nvSpPr>
        <p:spPr>
          <a:xfrm>
            <a:off x="4833937" y="11519296"/>
            <a:ext cx="14716126" cy="1589486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400"/>
            </a:lvl1pPr>
            <a:lvl2pPr marL="0" indent="228600" algn="ctr">
              <a:spcBef>
                <a:spcPts val="0"/>
              </a:spcBef>
              <a:buSzTx/>
              <a:buNone/>
              <a:defRPr sz="4400"/>
            </a:lvl2pPr>
            <a:lvl3pPr marL="0" indent="457200" algn="ctr">
              <a:spcBef>
                <a:spcPts val="0"/>
              </a:spcBef>
              <a:buSzTx/>
              <a:buNone/>
              <a:defRPr sz="4400"/>
            </a:lvl3pPr>
            <a:lvl4pPr marL="0" indent="685800" algn="ctr">
              <a:spcBef>
                <a:spcPts val="0"/>
              </a:spcBef>
              <a:buSzTx/>
              <a:buNone/>
              <a:defRPr sz="4400"/>
            </a:lvl4pPr>
            <a:lvl5pPr marL="0" indent="914400" algn="ctr">
              <a:spcBef>
                <a:spcPts val="0"/>
              </a:spcBef>
              <a:buSzTx/>
              <a:buNone/>
              <a:defRPr sz="4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/>
          <p:nvPr>
            <p:ph type="sldNum" sz="quarter" idx="2"/>
          </p:nvPr>
        </p:nvSpPr>
        <p:spPr>
          <a:xfrm>
            <a:off x="11935814" y="13001625"/>
            <a:ext cx="494513" cy="511175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/>
          <p:nvPr>
            <p:ph type="title"/>
          </p:nvPr>
        </p:nvSpPr>
        <p:spPr>
          <a:xfrm>
            <a:off x="4833937" y="4536281"/>
            <a:ext cx="14716126" cy="4643438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sz="half" idx="13"/>
          </p:nvPr>
        </p:nvSpPr>
        <p:spPr>
          <a:xfrm>
            <a:off x="12495609" y="892968"/>
            <a:ext cx="7500938" cy="11572876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/>
          <p:nvPr>
            <p:ph type="title"/>
          </p:nvPr>
        </p:nvSpPr>
        <p:spPr>
          <a:xfrm>
            <a:off x="4387453" y="892968"/>
            <a:ext cx="7500938" cy="5607845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/>
          <p:nvPr>
            <p:ph type="body" sz="quarter" idx="1"/>
          </p:nvPr>
        </p:nvSpPr>
        <p:spPr>
          <a:xfrm>
            <a:off x="4387453" y="6697265"/>
            <a:ext cx="7500938" cy="5768579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400"/>
            </a:lvl1pPr>
            <a:lvl2pPr marL="0" indent="228600" algn="ctr">
              <a:spcBef>
                <a:spcPts val="0"/>
              </a:spcBef>
              <a:buSzTx/>
              <a:buNone/>
              <a:defRPr sz="4400"/>
            </a:lvl2pPr>
            <a:lvl3pPr marL="0" indent="457200" algn="ctr">
              <a:spcBef>
                <a:spcPts val="0"/>
              </a:spcBef>
              <a:buSzTx/>
              <a:buNone/>
              <a:defRPr sz="4400"/>
            </a:lvl3pPr>
            <a:lvl4pPr marL="0" indent="685800" algn="ctr">
              <a:spcBef>
                <a:spcPts val="0"/>
              </a:spcBef>
              <a:buSzTx/>
              <a:buNone/>
              <a:defRPr sz="4400"/>
            </a:lvl4pPr>
            <a:lvl5pPr marL="0" indent="914400" algn="ctr">
              <a:spcBef>
                <a:spcPts val="0"/>
              </a:spcBef>
              <a:buSzTx/>
              <a:buNone/>
              <a:defRPr sz="4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quarter" idx="13"/>
          </p:nvPr>
        </p:nvSpPr>
        <p:spPr>
          <a:xfrm>
            <a:off x="12495609" y="3661171"/>
            <a:ext cx="7500938" cy="8840392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/>
          <p:nvPr>
            <p:ph type="body" sz="quarter" idx="1"/>
          </p:nvPr>
        </p:nvSpPr>
        <p:spPr>
          <a:xfrm>
            <a:off x="4387453" y="3661171"/>
            <a:ext cx="7500938" cy="8840392"/>
          </a:xfrm>
          <a:prstGeom prst="rect">
            <a:avLst/>
          </a:prstGeom>
        </p:spPr>
        <p:txBody>
          <a:bodyPr/>
          <a:lstStyle>
            <a:lvl1pPr marL="465364" indent="-465364">
              <a:spcBef>
                <a:spcPts val="4500"/>
              </a:spcBef>
              <a:defRPr sz="3800"/>
            </a:lvl1pPr>
            <a:lvl2pPr marL="808264" indent="-465364">
              <a:spcBef>
                <a:spcPts val="4500"/>
              </a:spcBef>
              <a:defRPr sz="3800"/>
            </a:lvl2pPr>
            <a:lvl3pPr marL="1151164" indent="-465364">
              <a:spcBef>
                <a:spcPts val="4500"/>
              </a:spcBef>
              <a:defRPr sz="3800"/>
            </a:lvl3pPr>
            <a:lvl4pPr marL="1494064" indent="-465364">
              <a:spcBef>
                <a:spcPts val="4500"/>
              </a:spcBef>
              <a:defRPr sz="3800"/>
            </a:lvl4pPr>
            <a:lvl5pPr marL="1836964" indent="-465364">
              <a:spcBef>
                <a:spcPts val="4500"/>
              </a:spcBef>
              <a:defRPr sz="3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/>
          <p:nvPr>
            <p:ph type="body" idx="1"/>
          </p:nvPr>
        </p:nvSpPr>
        <p:spPr>
          <a:xfrm>
            <a:off x="4387453" y="1785937"/>
            <a:ext cx="15609094" cy="10144126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12495609" y="7161609"/>
            <a:ext cx="7500938" cy="530423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12504353" y="1250156"/>
            <a:ext cx="7500939" cy="530423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sz="half" idx="15"/>
          </p:nvPr>
        </p:nvSpPr>
        <p:spPr>
          <a:xfrm>
            <a:off x="4387453" y="1250156"/>
            <a:ext cx="7500938" cy="1121568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/>
          <p:nvPr>
            <p:ph type="title"/>
          </p:nvPr>
        </p:nvSpPr>
        <p:spPr>
          <a:xfrm>
            <a:off x="4387453" y="625078"/>
            <a:ext cx="15609094" cy="30360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7" tIns="71437" rIns="71437" bIns="71437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/>
          <p:nvPr>
            <p:ph type="body" idx="1"/>
          </p:nvPr>
        </p:nvSpPr>
        <p:spPr>
          <a:xfrm>
            <a:off x="4387453" y="3661171"/>
            <a:ext cx="15609094" cy="88403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7" tIns="71437" rIns="71437" bIns="71437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/>
          <p:nvPr>
            <p:ph type="sldNum" sz="quarter" idx="2"/>
          </p:nvPr>
        </p:nvSpPr>
        <p:spPr>
          <a:xfrm>
            <a:off x="11935814" y="13010554"/>
            <a:ext cx="494513" cy="511176"/>
          </a:xfrm>
          <a:prstGeom prst="rect">
            <a:avLst/>
          </a:prstGeom>
          <a:ln w="12700">
            <a:miter lim="400000"/>
          </a:ln>
        </p:spPr>
        <p:txBody>
          <a:bodyPr wrap="none" lIns="71437" tIns="71437" rIns="71437" bIns="71437">
            <a:spAutoFit/>
          </a:bodyPr>
          <a:lstStyle>
            <a:lvl1pPr>
              <a:defRPr sz="24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617361" marR="0" indent="-617361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5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1061861" marR="0" indent="-617361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5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1506361" marR="0" indent="-617361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5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1950861" marR="0" indent="-617361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5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2395361" marR="0" indent="-617361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5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2839861" marR="0" indent="-617361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5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3284361" marR="0" indent="-617361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5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3728861" marR="0" indent="-617361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5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4173361" marR="0" indent="-617361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5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Creating your video message"/>
          <p:cNvSpPr/>
          <p:nvPr>
            <p:ph type="ctrTitle"/>
          </p:nvPr>
        </p:nvSpPr>
        <p:spPr>
          <a:xfrm>
            <a:off x="9263062" y="4431608"/>
            <a:ext cx="14716126" cy="2338184"/>
          </a:xfrm>
          <a:prstGeom prst="rect">
            <a:avLst/>
          </a:prstGeom>
        </p:spPr>
        <p:txBody>
          <a:bodyPr/>
          <a:lstStyle>
            <a:lvl1pPr defTabSz="632579">
              <a:defRPr sz="8624">
                <a:solidFill>
                  <a:srgbClr val="53585F"/>
                </a:solidFill>
              </a:defRPr>
            </a:lvl1pPr>
          </a:lstStyle>
          <a:p>
            <a:pPr/>
            <a:r>
              <a:t>Creating your video message</a:t>
            </a:r>
          </a:p>
        </p:txBody>
      </p:sp>
      <p:pic>
        <p:nvPicPr>
          <p:cNvPr id="120" name="Automation Logo- ifs.jpg" descr="Automation Logo- ifs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033125" y="1282700"/>
            <a:ext cx="11176000" cy="23876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reating your video message"/>
          <p:cNvSpPr/>
          <p:nvPr>
            <p:ph type="ctrTitle"/>
          </p:nvPr>
        </p:nvSpPr>
        <p:spPr>
          <a:xfrm>
            <a:off x="9263062" y="4431608"/>
            <a:ext cx="14716126" cy="2338184"/>
          </a:xfrm>
          <a:prstGeom prst="rect">
            <a:avLst/>
          </a:prstGeom>
        </p:spPr>
        <p:txBody>
          <a:bodyPr/>
          <a:lstStyle>
            <a:lvl1pPr defTabSz="632579">
              <a:defRPr sz="8624">
                <a:solidFill>
                  <a:srgbClr val="53585F"/>
                </a:solidFill>
              </a:defRPr>
            </a:lvl1pPr>
          </a:lstStyle>
          <a:p>
            <a:pPr/>
            <a:r>
              <a:t>Creating your video message</a:t>
            </a:r>
          </a:p>
        </p:txBody>
      </p:sp>
      <p:pic>
        <p:nvPicPr>
          <p:cNvPr id="123" name="Automation Logo- ifs.jpg" descr="Automation Logo- ifs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033125" y="1282700"/>
            <a:ext cx="11176000" cy="2387600"/>
          </a:xfrm>
          <a:prstGeom prst="rect">
            <a:avLst/>
          </a:prstGeom>
          <a:ln w="12700">
            <a:miter lim="400000"/>
          </a:ln>
        </p:spPr>
      </p:pic>
      <p:sp>
        <p:nvSpPr>
          <p:cNvPr id="124" name="Introduce yourself…"/>
          <p:cNvSpPr/>
          <p:nvPr>
            <p:ph type="subTitle" sz="half" idx="1"/>
          </p:nvPr>
        </p:nvSpPr>
        <p:spPr>
          <a:xfrm>
            <a:off x="9263062" y="7096125"/>
            <a:ext cx="14716126" cy="6585943"/>
          </a:xfrm>
          <a:prstGeom prst="rect">
            <a:avLst/>
          </a:prstGeom>
        </p:spPr>
        <p:txBody>
          <a:bodyPr/>
          <a:lstStyle/>
          <a:p>
            <a:pPr>
              <a:defRPr sz="7000">
                <a:solidFill>
                  <a:srgbClr val="53585F"/>
                </a:solidFill>
              </a:defRPr>
            </a:pPr>
            <a:r>
              <a:t>Introduce yourself</a:t>
            </a:r>
          </a:p>
          <a:p>
            <a:pPr>
              <a:defRPr sz="7000">
                <a:solidFill>
                  <a:srgbClr val="53585F"/>
                </a:solidFill>
              </a:defRPr>
            </a:pPr>
            <a:r>
              <a:t>Summarise</a:t>
            </a:r>
          </a:p>
          <a:p>
            <a:pPr>
              <a:defRPr sz="7000">
                <a:solidFill>
                  <a:srgbClr val="53585F"/>
                </a:solidFill>
              </a:defRPr>
            </a:pPr>
            <a:r>
              <a:t>Further detail</a:t>
            </a:r>
          </a:p>
          <a:p>
            <a:pPr>
              <a:defRPr sz="7000">
                <a:solidFill>
                  <a:srgbClr val="53585F"/>
                </a:solidFill>
              </a:defRPr>
            </a:pPr>
            <a:r>
              <a:t>Call to action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24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Introduce yourself"/>
          <p:cNvSpPr/>
          <p:nvPr>
            <p:ph type="ctrTitle"/>
          </p:nvPr>
        </p:nvSpPr>
        <p:spPr>
          <a:xfrm>
            <a:off x="9263062" y="4431608"/>
            <a:ext cx="14716126" cy="233818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53585F"/>
                </a:solidFill>
              </a:defRPr>
            </a:lvl1pPr>
          </a:lstStyle>
          <a:p>
            <a:pPr/>
            <a:r>
              <a:t>Introduce yourself</a:t>
            </a:r>
          </a:p>
        </p:txBody>
      </p:sp>
      <p:pic>
        <p:nvPicPr>
          <p:cNvPr id="127" name="Automation Logo- ifs.jpg" descr="Automation Logo- ifs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033125" y="1282700"/>
            <a:ext cx="11176000" cy="2387600"/>
          </a:xfrm>
          <a:prstGeom prst="rect">
            <a:avLst/>
          </a:prstGeom>
          <a:ln w="12700">
            <a:miter lim="400000"/>
          </a:ln>
        </p:spPr>
      </p:pic>
      <p:sp>
        <p:nvSpPr>
          <p:cNvPr id="128" name="Who we are…"/>
          <p:cNvSpPr/>
          <p:nvPr>
            <p:ph type="subTitle" sz="half" idx="1"/>
          </p:nvPr>
        </p:nvSpPr>
        <p:spPr>
          <a:xfrm>
            <a:off x="9263062" y="7096125"/>
            <a:ext cx="14716126" cy="6585943"/>
          </a:xfrm>
          <a:prstGeom prst="rect">
            <a:avLst/>
          </a:prstGeom>
        </p:spPr>
        <p:txBody>
          <a:bodyPr/>
          <a:lstStyle/>
          <a:p>
            <a:pPr>
              <a:defRPr sz="7000">
                <a:solidFill>
                  <a:srgbClr val="53585F"/>
                </a:solidFill>
              </a:defRPr>
            </a:pPr>
            <a:r>
              <a:t>Who we are</a:t>
            </a:r>
          </a:p>
          <a:p>
            <a:pPr>
              <a:defRPr sz="7000">
                <a:solidFill>
                  <a:srgbClr val="53585F"/>
                </a:solidFill>
              </a:defRPr>
            </a:pPr>
            <a:r>
              <a:t>Why</a:t>
            </a:r>
          </a:p>
          <a:p>
            <a:pPr>
              <a:defRPr sz="7000">
                <a:solidFill>
                  <a:srgbClr val="53585F"/>
                </a:solidFill>
              </a:defRPr>
            </a:pPr>
            <a:r>
              <a:t>Relative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28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ummarise"/>
          <p:cNvSpPr/>
          <p:nvPr>
            <p:ph type="ctrTitle"/>
          </p:nvPr>
        </p:nvSpPr>
        <p:spPr>
          <a:xfrm>
            <a:off x="9263062" y="4431608"/>
            <a:ext cx="14716126" cy="233818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53585F"/>
                </a:solidFill>
              </a:defRPr>
            </a:lvl1pPr>
          </a:lstStyle>
          <a:p>
            <a:pPr/>
            <a:r>
              <a:t>Summarise</a:t>
            </a:r>
          </a:p>
        </p:txBody>
      </p:sp>
      <p:pic>
        <p:nvPicPr>
          <p:cNvPr id="131" name="Automation Logo- ifs.jpg" descr="Automation Logo- ifs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033125" y="1282700"/>
            <a:ext cx="11176000" cy="2387600"/>
          </a:xfrm>
          <a:prstGeom prst="rect">
            <a:avLst/>
          </a:prstGeom>
          <a:ln w="12700">
            <a:miter lim="400000"/>
          </a:ln>
        </p:spPr>
      </p:pic>
      <p:sp>
        <p:nvSpPr>
          <p:cNvPr id="132" name="Points…"/>
          <p:cNvSpPr/>
          <p:nvPr>
            <p:ph type="subTitle" sz="half" idx="1"/>
          </p:nvPr>
        </p:nvSpPr>
        <p:spPr>
          <a:xfrm>
            <a:off x="9263062" y="7096125"/>
            <a:ext cx="14716126" cy="6585943"/>
          </a:xfrm>
          <a:prstGeom prst="rect">
            <a:avLst/>
          </a:prstGeom>
        </p:spPr>
        <p:txBody>
          <a:bodyPr/>
          <a:lstStyle/>
          <a:p>
            <a:pPr>
              <a:defRPr sz="7000">
                <a:solidFill>
                  <a:srgbClr val="53585F"/>
                </a:solidFill>
              </a:defRPr>
            </a:pPr>
            <a:r>
              <a:t>Points</a:t>
            </a:r>
          </a:p>
          <a:p>
            <a:pPr>
              <a:defRPr sz="7000">
                <a:solidFill>
                  <a:srgbClr val="53585F"/>
                </a:solidFill>
              </a:defRPr>
            </a:pPr>
            <a:r>
              <a:t>A few words</a:t>
            </a:r>
          </a:p>
          <a:p>
            <a:pPr>
              <a:defRPr sz="7000">
                <a:solidFill>
                  <a:srgbClr val="53585F"/>
                </a:solidFill>
              </a:defRPr>
            </a:pPr>
            <a:r>
              <a:t>Reason to keep listening</a:t>
            </a:r>
          </a:p>
          <a:p>
            <a:pPr>
              <a:defRPr sz="7000">
                <a:solidFill>
                  <a:srgbClr val="53585F"/>
                </a:solidFill>
              </a:defRPr>
            </a:pPr>
            <a:r>
              <a:t>“Which Means”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3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Further Detail"/>
          <p:cNvSpPr/>
          <p:nvPr>
            <p:ph type="ctrTitle"/>
          </p:nvPr>
        </p:nvSpPr>
        <p:spPr>
          <a:xfrm>
            <a:off x="9263062" y="4431608"/>
            <a:ext cx="14716126" cy="233818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53585F"/>
                </a:solidFill>
              </a:defRPr>
            </a:lvl1pPr>
          </a:lstStyle>
          <a:p>
            <a:pPr/>
            <a:r>
              <a:t>Further Detail</a:t>
            </a:r>
          </a:p>
        </p:txBody>
      </p:sp>
      <p:pic>
        <p:nvPicPr>
          <p:cNvPr id="135" name="Automation Logo- ifs.jpg" descr="Automation Logo- ifs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033125" y="1282700"/>
            <a:ext cx="11176000" cy="2387600"/>
          </a:xfrm>
          <a:prstGeom prst="rect">
            <a:avLst/>
          </a:prstGeom>
          <a:ln w="12700">
            <a:miter lim="400000"/>
          </a:ln>
        </p:spPr>
      </p:pic>
      <p:sp>
        <p:nvSpPr>
          <p:cNvPr id="136" name="Easy…"/>
          <p:cNvSpPr/>
          <p:nvPr>
            <p:ph type="subTitle" sz="half" idx="1"/>
          </p:nvPr>
        </p:nvSpPr>
        <p:spPr>
          <a:xfrm>
            <a:off x="9263062" y="7096125"/>
            <a:ext cx="14716126" cy="6585943"/>
          </a:xfrm>
          <a:prstGeom prst="rect">
            <a:avLst/>
          </a:prstGeom>
        </p:spPr>
        <p:txBody>
          <a:bodyPr/>
          <a:lstStyle/>
          <a:p>
            <a:pPr>
              <a:defRPr sz="7000">
                <a:solidFill>
                  <a:srgbClr val="53585F"/>
                </a:solidFill>
              </a:defRPr>
            </a:pPr>
            <a:r>
              <a:t>Easy</a:t>
            </a:r>
          </a:p>
          <a:p>
            <a:pPr>
              <a:defRPr sz="7000">
                <a:solidFill>
                  <a:srgbClr val="53585F"/>
                </a:solidFill>
              </a:defRPr>
            </a:pPr>
            <a:r>
              <a:t>Go through all of the points in greater detail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36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Call to action"/>
          <p:cNvSpPr/>
          <p:nvPr>
            <p:ph type="ctrTitle"/>
          </p:nvPr>
        </p:nvSpPr>
        <p:spPr>
          <a:xfrm>
            <a:off x="9263062" y="4431608"/>
            <a:ext cx="14716126" cy="233818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53585F"/>
                </a:solidFill>
              </a:defRPr>
            </a:lvl1pPr>
          </a:lstStyle>
          <a:p>
            <a:pPr/>
            <a:r>
              <a:t>Call to action</a:t>
            </a:r>
          </a:p>
        </p:txBody>
      </p:sp>
      <p:pic>
        <p:nvPicPr>
          <p:cNvPr id="139" name="Automation Logo- ifs.jpg" descr="Automation Logo- ifs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033125" y="1282700"/>
            <a:ext cx="11176000" cy="2387600"/>
          </a:xfrm>
          <a:prstGeom prst="rect">
            <a:avLst/>
          </a:prstGeom>
          <a:ln w="12700">
            <a:miter lim="400000"/>
          </a:ln>
        </p:spPr>
      </p:pic>
      <p:sp>
        <p:nvSpPr>
          <p:cNvPr id="140" name="Optional…"/>
          <p:cNvSpPr/>
          <p:nvPr>
            <p:ph type="subTitle" sz="half" idx="1"/>
          </p:nvPr>
        </p:nvSpPr>
        <p:spPr>
          <a:xfrm>
            <a:off x="9263062" y="7096125"/>
            <a:ext cx="14716126" cy="6585943"/>
          </a:xfrm>
          <a:prstGeom prst="rect">
            <a:avLst/>
          </a:prstGeom>
        </p:spPr>
        <p:txBody>
          <a:bodyPr/>
          <a:lstStyle/>
          <a:p>
            <a:pPr>
              <a:defRPr sz="7000">
                <a:solidFill>
                  <a:srgbClr val="53585F"/>
                </a:solidFill>
              </a:defRPr>
            </a:pPr>
            <a:r>
              <a:t>Optional</a:t>
            </a:r>
          </a:p>
          <a:p>
            <a:pPr>
              <a:defRPr sz="7000">
                <a:solidFill>
                  <a:srgbClr val="53585F"/>
                </a:solidFill>
              </a:defRPr>
            </a:pPr>
            <a:r>
              <a:t>When you are ready to learn more</a:t>
            </a:r>
          </a:p>
          <a:p>
            <a:pPr>
              <a:defRPr sz="7000">
                <a:solidFill>
                  <a:srgbClr val="53585F"/>
                </a:solidFill>
              </a:defRPr>
            </a:pPr>
            <a:r>
              <a:t>When you decide this is right for you</a:t>
            </a:r>
          </a:p>
          <a:p>
            <a:pPr>
              <a:defRPr sz="7000">
                <a:solidFill>
                  <a:srgbClr val="53585F"/>
                </a:solidFill>
              </a:defRPr>
            </a:pPr>
            <a:r>
              <a:t>Implement now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40" grpId="1"/>
    </p:bldLst>
  </p:timing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508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508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71437" tIns="71437" rIns="71437" bIns="71437" numCol="1" spcCol="38100" rtlCol="0" anchor="ctr" upright="0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 upright="0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0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508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508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71437" tIns="71437" rIns="71437" bIns="71437" numCol="1" spcCol="38100" rtlCol="0" anchor="ctr" upright="0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 upright="0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0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